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7800975" y="523876"/>
            <a:ext cx="3718096" cy="1066800"/>
            <a:chOff x="7800975" y="523876"/>
            <a:chExt cx="3718096" cy="1066800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2271" y="523876"/>
              <a:ext cx="1066800" cy="1066800"/>
            </a:xfrm>
            <a:prstGeom prst="rect">
              <a:avLst/>
            </a:prstGeom>
          </p:spPr>
        </p:pic>
        <p:sp>
          <p:nvSpPr>
            <p:cNvPr id="5" name="Szövegdoboz 4"/>
            <p:cNvSpPr txBox="1"/>
            <p:nvPr/>
          </p:nvSpPr>
          <p:spPr>
            <a:xfrm>
              <a:off x="7800975" y="876829"/>
              <a:ext cx="2590800" cy="284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u-HU" sz="125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VÍZTUDOMÁNYI KAR</a:t>
              </a:r>
              <a:endParaRPr lang="hu-HU" sz="12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533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7</TotalTime>
  <Words>2</Words>
  <Application>Microsoft Office PowerPoint</Application>
  <PresentationFormat>Szélesvásznú</PresentationFormat>
  <Paragraphs>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Nagy Andrea</cp:lastModifiedBy>
  <cp:revision>3</cp:revision>
  <dcterms:created xsi:type="dcterms:W3CDTF">2020-01-30T10:32:07Z</dcterms:created>
  <dcterms:modified xsi:type="dcterms:W3CDTF">2021-04-15T15:35:35Z</dcterms:modified>
</cp:coreProperties>
</file>